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04" r:id="rId2"/>
    <p:sldId id="406" r:id="rId3"/>
    <p:sldId id="407" r:id="rId4"/>
    <p:sldId id="281" r:id="rId5"/>
  </p:sldIdLst>
  <p:sldSz cx="9144000" cy="6858000" type="screen4x3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DFDFD"/>
    <a:srgbClr val="CCFFFF"/>
    <a:srgbClr val="FFFF99"/>
    <a:srgbClr val="000066"/>
    <a:srgbClr val="000099"/>
    <a:srgbClr val="FF9900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08" d="100"/>
          <a:sy n="108" d="100"/>
        </p:scale>
        <p:origin x="-1554" y="-96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6255" cy="33705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C406078-130C-4088-AA7B-07C5D2BAA3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66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980" cy="336676"/>
          </a:xfrm>
          <a:prstGeom prst="rect">
            <a:avLst/>
          </a:prstGeom>
        </p:spPr>
        <p:txBody>
          <a:bodyPr vert="horz" lIns="62508" tIns="31254" rIns="62508" bIns="31254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8758" y="0"/>
            <a:ext cx="4275980" cy="336676"/>
          </a:xfrm>
          <a:prstGeom prst="rect">
            <a:avLst/>
          </a:prstGeom>
        </p:spPr>
        <p:txBody>
          <a:bodyPr vert="horz" lIns="62508" tIns="31254" rIns="62508" bIns="31254" rtlCol="0"/>
          <a:lstStyle>
            <a:lvl1pPr algn="r">
              <a:defRPr sz="800"/>
            </a:lvl1pPr>
          </a:lstStyle>
          <a:p>
            <a:fld id="{0CFC7E61-697C-478D-9B90-D78C373032B9}" type="datetimeFigureOut">
              <a:rPr kumimoji="1" lang="ja-JP" altLang="en-US" smtClean="0"/>
              <a:pPr/>
              <a:t>2016/2/18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508" tIns="31254" rIns="62508" bIns="3125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159" y="3199171"/>
            <a:ext cx="7893996" cy="3031577"/>
          </a:xfrm>
          <a:prstGeom prst="rect">
            <a:avLst/>
          </a:prstGeom>
        </p:spPr>
        <p:txBody>
          <a:bodyPr vert="horz" lIns="62508" tIns="31254" rIns="62508" bIns="3125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6397598"/>
            <a:ext cx="4275980" cy="336676"/>
          </a:xfrm>
          <a:prstGeom prst="rect">
            <a:avLst/>
          </a:prstGeom>
        </p:spPr>
        <p:txBody>
          <a:bodyPr vert="horz" lIns="62508" tIns="31254" rIns="62508" bIns="31254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8758" y="6397598"/>
            <a:ext cx="4275980" cy="336676"/>
          </a:xfrm>
          <a:prstGeom prst="rect">
            <a:avLst/>
          </a:prstGeom>
        </p:spPr>
        <p:txBody>
          <a:bodyPr vert="horz" lIns="62508" tIns="31254" rIns="62508" bIns="31254" rtlCol="0" anchor="b"/>
          <a:lstStyle>
            <a:lvl1pPr algn="r">
              <a:defRPr sz="800"/>
            </a:lvl1pPr>
          </a:lstStyle>
          <a:p>
            <a:fld id="{801F4599-4BE8-468A-A47A-A7A98FE275D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・正面玄関入口（</a:t>
            </a:r>
            <a:r>
              <a:rPr kumimoji="1" lang="en-US" altLang="ja-JP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A4</a:t>
            </a:r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横）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F4599-4BE8-468A-A47A-A7A98FE275D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8986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・エレベーターホール（</a:t>
            </a:r>
            <a:r>
              <a:rPr kumimoji="1" lang="en-US" altLang="ja-JP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A4</a:t>
            </a:r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横）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F4599-4BE8-468A-A47A-A7A98FE275D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3175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・セミナールームドア（</a:t>
            </a:r>
            <a:r>
              <a:rPr kumimoji="1" lang="en-US" altLang="ja-JP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A4</a:t>
            </a:r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横）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F4599-4BE8-468A-A47A-A7A98FE275D6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850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・エレベーターホール（</a:t>
            </a:r>
            <a:r>
              <a:rPr kumimoji="1" lang="en-US" altLang="ja-JP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A4</a:t>
            </a:r>
            <a:r>
              <a:rPr kumimoji="1" lang="ja-JP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横）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F4599-4BE8-468A-A47A-A7A98FE275D6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62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E9EE9-60C7-4E4A-B20D-F98397095A8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37873-EF68-41EC-B50D-E94A554164D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833FE-F963-4475-A112-63E0D77BE8C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77EF1-F957-4466-8A7A-AC32795F899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69DE0-8877-4A77-8247-81C2453D5BB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94A68-6CD2-4643-9D89-B5296D30999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07B42-120D-4E1D-A6C5-38B59DCAE1A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9A315-17AD-4A2C-BA51-F22B28C3472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4A807-BDE9-49C9-A857-CDE67DB9B043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4EBC6-6563-4DD0-B7E3-DF7F326CB363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34C57-8BE9-4C19-894A-B48526316914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F757510-DEC7-4DE5-8230-F573CA75F7E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9144000" cy="1859580"/>
          </a:xfrm>
        </p:spPr>
        <p:txBody>
          <a:bodyPr/>
          <a:lstStyle/>
          <a:p>
            <a:pPr algn="r"/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●●セミナー</a:t>
            </a:r>
            <a:r>
              <a:rPr lang="ja-JP" altLang="en-US" sz="6000" dirty="0"/>
              <a:t/>
            </a:r>
            <a:br>
              <a:rPr lang="ja-JP" altLang="en-US" sz="6000" dirty="0"/>
            </a:br>
            <a:endParaRPr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36060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●時●分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受付開始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コンテンツ プレースホルダ 12"/>
          <p:cNvSpPr txBox="1">
            <a:spLocks/>
          </p:cNvSpPr>
          <p:nvPr/>
        </p:nvSpPr>
        <p:spPr bwMode="auto">
          <a:xfrm>
            <a:off x="0" y="4496147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開催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時間●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～●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 flipV="1">
            <a:off x="287524" y="3539981"/>
            <a:ext cx="8568952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コンテンツ プレースホルダ 12"/>
          <p:cNvSpPr txBox="1">
            <a:spLocks/>
          </p:cNvSpPr>
          <p:nvPr/>
        </p:nvSpPr>
        <p:spPr bwMode="auto">
          <a:xfrm>
            <a:off x="0" y="3003602"/>
            <a:ext cx="9144000" cy="60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2400" b="0" kern="0" dirty="0" smtClean="0">
                <a:latin typeface="+mn-ea"/>
                <a:ea typeface="+mn-ea"/>
              </a:rPr>
              <a:t>主催</a:t>
            </a:r>
            <a:r>
              <a:rPr lang="ja-JP" altLang="en-US" sz="2400" b="0" kern="0" dirty="0" smtClean="0">
                <a:latin typeface="+mn-ea"/>
                <a:ea typeface="+mn-ea"/>
              </a:rPr>
              <a:t>：●●株式会社</a:t>
            </a:r>
            <a:endParaRPr lang="en-US" altLang="ja-JP" sz="2400" b="0" kern="0" dirty="0" smtClean="0">
              <a:latin typeface="+mn-ea"/>
              <a:ea typeface="+mn-ea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altLang="ja-JP" sz="40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							</a:t>
            </a:r>
            <a:endParaRPr kumimoji="1" lang="ja-JP" altLang="en-US" sz="4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右矢印 12"/>
          <p:cNvSpPr/>
          <p:nvPr/>
        </p:nvSpPr>
        <p:spPr bwMode="auto">
          <a:xfrm rot="10800000">
            <a:off x="265010" y="4931478"/>
            <a:ext cx="2088232" cy="185738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コンテンツ プレースホルダ 12"/>
          <p:cNvSpPr txBox="1">
            <a:spLocks/>
          </p:cNvSpPr>
          <p:nvPr/>
        </p:nvSpPr>
        <p:spPr bwMode="auto">
          <a:xfrm>
            <a:off x="0" y="5491331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2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    会場はキムラビルディング</a:t>
            </a:r>
            <a:r>
              <a:rPr lang="en-US" altLang="ja-JP" sz="2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r>
              <a:rPr lang="ja-JP" altLang="en-US" sz="2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階</a:t>
            </a: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indent="-342900" algn="r">
              <a:spcBef>
                <a:spcPct val="20000"/>
              </a:spcBef>
              <a:defRPr/>
            </a:pPr>
            <a:r>
              <a:rPr lang="ja-JP" altLang="en-US" sz="2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アイ・コミュニケーション セミナールームです</a:t>
            </a:r>
            <a:endParaRPr lang="en-US" altLang="ja-JP" sz="40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710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9144000" cy="1859580"/>
          </a:xfrm>
        </p:spPr>
        <p:txBody>
          <a:bodyPr/>
          <a:lstStyle/>
          <a:p>
            <a:pPr algn="r"/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●●セミナー</a:t>
            </a:r>
            <a:r>
              <a:rPr lang="ja-JP" altLang="en-US" sz="6000" dirty="0"/>
              <a:t/>
            </a:r>
            <a:br>
              <a:rPr lang="ja-JP" altLang="en-US" sz="6000" dirty="0"/>
            </a:br>
            <a:endParaRPr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36060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●時●分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受付開始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コンテンツ プレースホルダ 12"/>
          <p:cNvSpPr txBox="1">
            <a:spLocks/>
          </p:cNvSpPr>
          <p:nvPr/>
        </p:nvSpPr>
        <p:spPr bwMode="auto">
          <a:xfrm>
            <a:off x="0" y="4496147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開催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時間●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～●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 flipV="1">
            <a:off x="287524" y="3539981"/>
            <a:ext cx="8568952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コンテンツ プレースホルダ 12"/>
          <p:cNvSpPr txBox="1">
            <a:spLocks/>
          </p:cNvSpPr>
          <p:nvPr/>
        </p:nvSpPr>
        <p:spPr bwMode="auto">
          <a:xfrm>
            <a:off x="0" y="3003602"/>
            <a:ext cx="9144000" cy="60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2400" b="0" kern="0" dirty="0" smtClean="0">
                <a:latin typeface="+mn-ea"/>
                <a:ea typeface="+mn-ea"/>
              </a:rPr>
              <a:t>主催</a:t>
            </a:r>
            <a:r>
              <a:rPr lang="ja-JP" altLang="en-US" sz="2400" b="0" kern="0" dirty="0" smtClean="0">
                <a:latin typeface="+mn-ea"/>
                <a:ea typeface="+mn-ea"/>
              </a:rPr>
              <a:t>：●●株式会社</a:t>
            </a:r>
            <a:endParaRPr lang="en-US" altLang="ja-JP" sz="2400" b="0" kern="0" dirty="0" smtClean="0">
              <a:latin typeface="+mn-ea"/>
              <a:ea typeface="+mn-ea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altLang="ja-JP" sz="40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							</a:t>
            </a:r>
            <a:endParaRPr kumimoji="1" lang="ja-JP" altLang="en-US" sz="4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コンテンツ プレースホルダ 12"/>
          <p:cNvSpPr txBox="1">
            <a:spLocks/>
          </p:cNvSpPr>
          <p:nvPr/>
        </p:nvSpPr>
        <p:spPr bwMode="auto">
          <a:xfrm>
            <a:off x="16428" y="5661248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4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    右奥</a:t>
            </a:r>
            <a:r>
              <a:rPr lang="ja-JP" altLang="en-US" sz="2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lang="ja-JP" altLang="en-US" sz="44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セミナールーム</a:t>
            </a:r>
            <a:r>
              <a:rPr lang="ja-JP" altLang="en-US" sz="24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へお進みください</a:t>
            </a:r>
            <a:endParaRPr lang="en-US" altLang="ja-JP" sz="24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曲折矢印 15"/>
          <p:cNvSpPr/>
          <p:nvPr/>
        </p:nvSpPr>
        <p:spPr bwMode="auto">
          <a:xfrm rot="16200000">
            <a:off x="269522" y="4753249"/>
            <a:ext cx="1512168" cy="1476164"/>
          </a:xfrm>
          <a:prstGeom prst="bentArrow">
            <a:avLst>
              <a:gd name="adj1" fmla="val 25680"/>
              <a:gd name="adj2" fmla="val 35316"/>
              <a:gd name="adj3" fmla="val 44159"/>
              <a:gd name="adj4" fmla="val 44947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073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9144000" cy="1859580"/>
          </a:xfrm>
        </p:spPr>
        <p:txBody>
          <a:bodyPr/>
          <a:lstStyle/>
          <a:p>
            <a:pPr algn="r"/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●●セミナー</a:t>
            </a:r>
            <a:r>
              <a:rPr lang="ja-JP" altLang="en-US" sz="6000" dirty="0"/>
              <a:t/>
            </a:r>
            <a:br>
              <a:rPr lang="ja-JP" altLang="en-US" sz="6000" dirty="0"/>
            </a:br>
            <a:endParaRPr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36060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●時●分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受付開始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コンテンツ プレースホルダ 12"/>
          <p:cNvSpPr txBox="1">
            <a:spLocks/>
          </p:cNvSpPr>
          <p:nvPr/>
        </p:nvSpPr>
        <p:spPr bwMode="auto">
          <a:xfrm>
            <a:off x="0" y="4496147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開催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時間●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～●</a:t>
            </a:r>
            <a:r>
              <a:rPr lang="en-US" altLang="ja-JP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:00</a:t>
            </a:r>
            <a:r>
              <a:rPr lang="ja-JP" altLang="en-US" sz="48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endParaRPr lang="en-US" altLang="ja-JP" sz="4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 flipV="1">
            <a:off x="287524" y="3539981"/>
            <a:ext cx="8568952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コンテンツ プレースホルダ 12"/>
          <p:cNvSpPr txBox="1">
            <a:spLocks/>
          </p:cNvSpPr>
          <p:nvPr/>
        </p:nvSpPr>
        <p:spPr bwMode="auto">
          <a:xfrm>
            <a:off x="0" y="3003602"/>
            <a:ext cx="9144000" cy="60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ja-JP" altLang="en-US" sz="2400" b="0" kern="0" dirty="0" smtClean="0">
                <a:latin typeface="+mn-ea"/>
                <a:ea typeface="+mn-ea"/>
              </a:rPr>
              <a:t>主催</a:t>
            </a:r>
            <a:r>
              <a:rPr lang="ja-JP" altLang="en-US" sz="2400" b="0" kern="0" dirty="0" smtClean="0">
                <a:latin typeface="+mn-ea"/>
                <a:ea typeface="+mn-ea"/>
              </a:rPr>
              <a:t>：●●株式会社</a:t>
            </a:r>
            <a:endParaRPr lang="en-US" altLang="ja-JP" sz="2400" b="0" kern="0" dirty="0" smtClean="0">
              <a:latin typeface="+mn-ea"/>
              <a:ea typeface="+mn-ea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altLang="ja-JP" sz="40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							</a:t>
            </a:r>
            <a:endParaRPr kumimoji="1" lang="ja-JP" altLang="en-US" sz="4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コンテンツ プレースホルダ 12"/>
          <p:cNvSpPr txBox="1">
            <a:spLocks/>
          </p:cNvSpPr>
          <p:nvPr/>
        </p:nvSpPr>
        <p:spPr bwMode="auto">
          <a:xfrm>
            <a:off x="0" y="5432251"/>
            <a:ext cx="9144000" cy="1425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ja-JP" altLang="en-US" sz="8000" b="0" kern="0" dirty="0" smtClean="0">
                <a:latin typeface="HGP創英角ｺﾞｼｯｸUB" pitchFamily="50" charset="-128"/>
                <a:ea typeface="HGP創英角ｺﾞｼｯｸUB" pitchFamily="50" charset="-128"/>
              </a:rPr>
              <a:t>会場はこちらです</a:t>
            </a:r>
            <a:endParaRPr lang="en-US" altLang="ja-JP" sz="80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ja-JP" sz="32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altLang="ja-JP" sz="2800" b="0" kern="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917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zh-TW" altLang="en-US" sz="9600" dirty="0" smtClean="0">
                <a:latin typeface="HGP創英角ｺﾞｼｯｸUB" pitchFamily="50" charset="-128"/>
                <a:ea typeface="HGP創英角ｺﾞｼｯｸUB" pitchFamily="50" charset="-128"/>
              </a:rPr>
              <a:t>受付開始</a:t>
            </a:r>
            <a:r>
              <a:rPr lang="en-US" altLang="zh-TW" sz="9600" dirty="0" smtClean="0"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zh-TW" sz="9600" dirty="0" smtClean="0"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12000" dirty="0" smtClean="0">
                <a:latin typeface="HGP創英角ｺﾞｼｯｸUB" pitchFamily="50" charset="-128"/>
                <a:ea typeface="HGP創英角ｺﾞｼｯｸUB" pitchFamily="50" charset="-128"/>
              </a:rPr>
              <a:t>●</a:t>
            </a:r>
            <a:r>
              <a:rPr lang="zh-TW" altLang="en-US" sz="12000" dirty="0" smtClean="0">
                <a:latin typeface="HGP創英角ｺﾞｼｯｸUB" pitchFamily="50" charset="-128"/>
                <a:ea typeface="HGP創英角ｺﾞｼｯｸUB" pitchFamily="50" charset="-128"/>
              </a:rPr>
              <a:t>時</a:t>
            </a:r>
            <a:r>
              <a:rPr lang="ja-JP" altLang="en-US" sz="12000" dirty="0" smtClean="0">
                <a:latin typeface="HGP創英角ｺﾞｼｯｸUB" pitchFamily="50" charset="-128"/>
                <a:ea typeface="HGP創英角ｺﾞｼｯｸUB" pitchFamily="50" charset="-128"/>
              </a:rPr>
              <a:t>●</a:t>
            </a:r>
            <a:r>
              <a:rPr lang="zh-TW" altLang="en-US" sz="12000" dirty="0" smtClean="0">
                <a:latin typeface="HGP創英角ｺﾞｼｯｸUB" pitchFamily="50" charset="-128"/>
                <a:ea typeface="HGP創英角ｺﾞｼｯｸUB" pitchFamily="50" charset="-128"/>
              </a:rPr>
              <a:t>分</a:t>
            </a:r>
            <a:r>
              <a:rPr lang="ja-JP" altLang="en-US" sz="120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ja-JP" altLang="en-US" sz="120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開場まで今しばらくお待ちください</a:t>
            </a:r>
            <a:endParaRPr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画面に合わせる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HGP創英角ｺﾞｼｯｸUB</vt:lpstr>
      <vt:lpstr>HGS創英角ｺﾞｼｯｸUB</vt:lpstr>
      <vt:lpstr>ＭＳ Ｐゴシック</vt:lpstr>
      <vt:lpstr>Arial</vt:lpstr>
      <vt:lpstr>Calibri</vt:lpstr>
      <vt:lpstr>標準デザイン</vt:lpstr>
      <vt:lpstr>●●セミナー </vt:lpstr>
      <vt:lpstr>●●セミナー </vt:lpstr>
      <vt:lpstr>●●セミナー </vt:lpstr>
      <vt:lpstr>受付開始 ●時●分 開場まで今しばらくお待ちください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1</cp:revision>
  <dcterms:created xsi:type="dcterms:W3CDTF">2006-06-21T14:01:25Z</dcterms:created>
  <dcterms:modified xsi:type="dcterms:W3CDTF">2016-02-18T02:10:13Z</dcterms:modified>
</cp:coreProperties>
</file>