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04" r:id="rId2"/>
    <p:sldId id="406" r:id="rId3"/>
    <p:sldId id="407" r:id="rId4"/>
    <p:sldId id="281" r:id="rId5"/>
  </p:sldIdLst>
  <p:sldSz cx="9144000" cy="6858000" type="screen4x3"/>
  <p:notesSz cx="9866313" cy="673576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0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0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0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0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>
          <p15:clr>
            <a:srgbClr val="A4A3A4"/>
          </p15:clr>
        </p15:guide>
        <p15:guide id="2" pos="31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DFDFD"/>
    <a:srgbClr val="CCFFFF"/>
    <a:srgbClr val="FFFF99"/>
    <a:srgbClr val="000066"/>
    <a:srgbClr val="000099"/>
    <a:srgbClr val="FF9900"/>
    <a:srgbClr val="F0F0F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75" autoAdjust="0"/>
    <p:restoredTop sz="94660"/>
  </p:normalViewPr>
  <p:slideViewPr>
    <p:cSldViewPr>
      <p:cViewPr varScale="1">
        <p:scale>
          <a:sx n="106" d="100"/>
          <a:sy n="106" d="100"/>
        </p:scale>
        <p:origin x="181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108" d="100"/>
          <a:sy n="108" d="100"/>
        </p:scale>
        <p:origin x="-1554" y="-96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276255" cy="337059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5587733" y="1"/>
            <a:ext cx="4276254" cy="337059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2" y="6397620"/>
            <a:ext cx="4276255" cy="337059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5587733" y="6397620"/>
            <a:ext cx="4276254" cy="337059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DC406078-130C-4088-AA7B-07C5D2BAA3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0662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275980" cy="336676"/>
          </a:xfrm>
          <a:prstGeom prst="rect">
            <a:avLst/>
          </a:prstGeom>
        </p:spPr>
        <p:txBody>
          <a:bodyPr vert="horz" lIns="62508" tIns="31254" rIns="62508" bIns="31254" rtlCol="0"/>
          <a:lstStyle>
            <a:lvl1pPr algn="l">
              <a:defRPr sz="8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588758" y="0"/>
            <a:ext cx="4275980" cy="336676"/>
          </a:xfrm>
          <a:prstGeom prst="rect">
            <a:avLst/>
          </a:prstGeom>
        </p:spPr>
        <p:txBody>
          <a:bodyPr vert="horz" lIns="62508" tIns="31254" rIns="62508" bIns="31254" rtlCol="0"/>
          <a:lstStyle>
            <a:lvl1pPr algn="r">
              <a:defRPr sz="800"/>
            </a:lvl1pPr>
          </a:lstStyle>
          <a:p>
            <a:fld id="{0CFC7E61-697C-478D-9B90-D78C373032B9}" type="datetimeFigureOut">
              <a:rPr kumimoji="1" lang="ja-JP" altLang="en-US" smtClean="0"/>
              <a:pPr/>
              <a:t>2016/2/18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248025" y="504825"/>
            <a:ext cx="3370263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508" tIns="31254" rIns="62508" bIns="31254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86159" y="3199171"/>
            <a:ext cx="7893996" cy="3031577"/>
          </a:xfrm>
          <a:prstGeom prst="rect">
            <a:avLst/>
          </a:prstGeom>
        </p:spPr>
        <p:txBody>
          <a:bodyPr vert="horz" lIns="62508" tIns="31254" rIns="62508" bIns="31254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6397598"/>
            <a:ext cx="4275980" cy="336676"/>
          </a:xfrm>
          <a:prstGeom prst="rect">
            <a:avLst/>
          </a:prstGeom>
        </p:spPr>
        <p:txBody>
          <a:bodyPr vert="horz" lIns="62508" tIns="31254" rIns="62508" bIns="31254" rtlCol="0" anchor="b"/>
          <a:lstStyle>
            <a:lvl1pPr algn="l">
              <a:defRPr sz="8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588758" y="6397598"/>
            <a:ext cx="4275980" cy="336676"/>
          </a:xfrm>
          <a:prstGeom prst="rect">
            <a:avLst/>
          </a:prstGeom>
        </p:spPr>
        <p:txBody>
          <a:bodyPr vert="horz" lIns="62508" tIns="31254" rIns="62508" bIns="31254" rtlCol="0" anchor="b"/>
          <a:lstStyle>
            <a:lvl1pPr algn="r">
              <a:defRPr sz="800"/>
            </a:lvl1pPr>
          </a:lstStyle>
          <a:p>
            <a:fld id="{801F4599-4BE8-468A-A47A-A7A98FE275D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172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・正面玄関入口（</a:t>
            </a:r>
            <a:r>
              <a:rPr kumimoji="1" lang="en-US" altLang="ja-JP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A4</a:t>
            </a:r>
            <a:r>
              <a:rPr kumimoji="1" lang="ja-JP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横）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1F4599-4BE8-468A-A47A-A7A98FE275D6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8986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・エレベーターホール（</a:t>
            </a:r>
            <a:r>
              <a:rPr kumimoji="1" lang="en-US" altLang="ja-JP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A4</a:t>
            </a:r>
            <a:r>
              <a:rPr kumimoji="1" lang="ja-JP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横）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1F4599-4BE8-468A-A47A-A7A98FE275D6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3175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・セミナールームドア（</a:t>
            </a:r>
            <a:r>
              <a:rPr kumimoji="1" lang="en-US" altLang="ja-JP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A4</a:t>
            </a:r>
            <a:r>
              <a:rPr kumimoji="1" lang="ja-JP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横）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1F4599-4BE8-468A-A47A-A7A98FE275D6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1850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・エレベーターホール（</a:t>
            </a:r>
            <a:r>
              <a:rPr kumimoji="1" lang="en-US" altLang="ja-JP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A4</a:t>
            </a:r>
            <a:r>
              <a:rPr kumimoji="1" lang="ja-JP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横）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1F4599-4BE8-468A-A47A-A7A98FE275D6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0628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5E9EE9-60C7-4E4A-B20D-F98397095A80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37873-EF68-41EC-B50D-E94A554164DE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833FE-F963-4475-A112-63E0D77BE8C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77EF1-F957-4466-8A7A-AC32795F8991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369DE0-8877-4A77-8247-81C2453D5BB5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C94A68-6CD2-4643-9D89-B5296D30999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07B42-120D-4E1D-A6C5-38B59DCAE1A0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9A315-17AD-4A2C-BA51-F22B28C3472E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4A807-BDE9-49C9-A857-CDE67DB9B043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4EBC6-6563-4DD0-B7E3-DF7F326CB363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34C57-8BE9-4C19-894A-B48526316914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DF757510-DEC7-4DE5-8230-F573CA75F7E0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52736"/>
            <a:ext cx="9144000" cy="1859580"/>
          </a:xfrm>
        </p:spPr>
        <p:txBody>
          <a:bodyPr/>
          <a:lstStyle/>
          <a:p>
            <a:pPr algn="r"/>
            <a:r>
              <a:rPr lang="ja-JP" altLang="en-US" sz="6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●●セミナー</a:t>
            </a:r>
            <a:r>
              <a:rPr lang="ja-JP" altLang="en-US" sz="6000" dirty="0"/>
              <a:t/>
            </a:r>
            <a:br>
              <a:rPr lang="ja-JP" altLang="en-US" sz="6000" dirty="0"/>
            </a:br>
            <a:endParaRPr lang="ja-JP" altLang="en-US" sz="6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360607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>
              <a:spcBef>
                <a:spcPct val="20000"/>
              </a:spcBef>
              <a:defRPr/>
            </a:pPr>
            <a:r>
              <a:rPr lang="ja-JP" altLang="en-US" sz="4800" b="0" kern="0" dirty="0" smtClean="0">
                <a:latin typeface="HGP創英角ｺﾞｼｯｸUB" pitchFamily="50" charset="-128"/>
                <a:ea typeface="HGP創英角ｺﾞｼｯｸUB" pitchFamily="50" charset="-128"/>
              </a:rPr>
              <a:t>●時●分</a:t>
            </a:r>
            <a:r>
              <a:rPr lang="ja-JP" altLang="en-US" sz="4800" b="0" kern="0" dirty="0" smtClean="0">
                <a:latin typeface="HGP創英角ｺﾞｼｯｸUB" pitchFamily="50" charset="-128"/>
                <a:ea typeface="HGP創英角ｺﾞｼｯｸUB" pitchFamily="50" charset="-128"/>
              </a:rPr>
              <a:t>受付開始</a:t>
            </a:r>
            <a:endParaRPr lang="en-US" altLang="ja-JP" sz="4800" b="0" kern="0" dirty="0" smtClean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" name="コンテンツ プレースホルダ 12"/>
          <p:cNvSpPr txBox="1">
            <a:spLocks/>
          </p:cNvSpPr>
          <p:nvPr/>
        </p:nvSpPr>
        <p:spPr bwMode="auto">
          <a:xfrm>
            <a:off x="0" y="4496147"/>
            <a:ext cx="914400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r">
              <a:spcBef>
                <a:spcPct val="20000"/>
              </a:spcBef>
              <a:defRPr/>
            </a:pPr>
            <a:r>
              <a:rPr lang="ja-JP" altLang="en-US" sz="4800" b="0" kern="0" dirty="0" smtClean="0">
                <a:latin typeface="HGP創英角ｺﾞｼｯｸUB" pitchFamily="50" charset="-128"/>
                <a:ea typeface="HGP創英角ｺﾞｼｯｸUB" pitchFamily="50" charset="-128"/>
              </a:rPr>
              <a:t>開催</a:t>
            </a:r>
            <a:r>
              <a:rPr lang="ja-JP" altLang="en-US" sz="4800" b="0" kern="0" dirty="0" smtClean="0">
                <a:latin typeface="HGP創英角ｺﾞｼｯｸUB" pitchFamily="50" charset="-128"/>
                <a:ea typeface="HGP創英角ｺﾞｼｯｸUB" pitchFamily="50" charset="-128"/>
              </a:rPr>
              <a:t>時間●</a:t>
            </a:r>
            <a:r>
              <a:rPr lang="en-US" altLang="ja-JP" sz="4800" b="0" kern="0" dirty="0" smtClean="0">
                <a:latin typeface="HGP創英角ｺﾞｼｯｸUB" pitchFamily="50" charset="-128"/>
                <a:ea typeface="HGP創英角ｺﾞｼｯｸUB" pitchFamily="50" charset="-128"/>
              </a:rPr>
              <a:t>:</a:t>
            </a:r>
            <a:r>
              <a:rPr lang="en-US" altLang="ja-JP" sz="4800" b="0" kern="0" dirty="0" smtClean="0">
                <a:latin typeface="HGP創英角ｺﾞｼｯｸUB" pitchFamily="50" charset="-128"/>
                <a:ea typeface="HGP創英角ｺﾞｼｯｸUB" pitchFamily="50" charset="-128"/>
              </a:rPr>
              <a:t>00</a:t>
            </a:r>
            <a:r>
              <a:rPr lang="ja-JP" altLang="en-US" sz="4800" b="0" kern="0" dirty="0" smtClean="0">
                <a:latin typeface="HGP創英角ｺﾞｼｯｸUB" pitchFamily="50" charset="-128"/>
                <a:ea typeface="HGP創英角ｺﾞｼｯｸUB" pitchFamily="50" charset="-128"/>
              </a:rPr>
              <a:t>～●</a:t>
            </a:r>
            <a:r>
              <a:rPr lang="en-US" altLang="ja-JP" sz="4800" b="0" kern="0" dirty="0" smtClean="0">
                <a:latin typeface="HGP創英角ｺﾞｼｯｸUB" pitchFamily="50" charset="-128"/>
                <a:ea typeface="HGP創英角ｺﾞｼｯｸUB" pitchFamily="50" charset="-128"/>
              </a:rPr>
              <a:t>:00</a:t>
            </a:r>
            <a:r>
              <a:rPr lang="ja-JP" altLang="en-US" sz="4800" b="0" kern="0" dirty="0" smtClean="0"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endParaRPr lang="en-US" altLang="ja-JP" sz="4800" b="0" kern="0" dirty="0" smtClean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 flipV="1">
            <a:off x="287524" y="3539981"/>
            <a:ext cx="8568952" cy="4571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2" name="コンテンツ プレースホルダ 12"/>
          <p:cNvSpPr txBox="1">
            <a:spLocks/>
          </p:cNvSpPr>
          <p:nvPr/>
        </p:nvSpPr>
        <p:spPr bwMode="auto">
          <a:xfrm>
            <a:off x="0" y="3003602"/>
            <a:ext cx="9144000" cy="609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r">
              <a:spcBef>
                <a:spcPct val="20000"/>
              </a:spcBef>
              <a:defRPr/>
            </a:pPr>
            <a:r>
              <a:rPr lang="ja-JP" altLang="en-US" sz="2400" b="0" kern="0" dirty="0" smtClean="0">
                <a:latin typeface="+mn-ea"/>
                <a:ea typeface="+mn-ea"/>
              </a:rPr>
              <a:t>主催</a:t>
            </a:r>
            <a:r>
              <a:rPr lang="ja-JP" altLang="en-US" sz="2400" b="0" kern="0" dirty="0" smtClean="0">
                <a:latin typeface="+mn-ea"/>
                <a:ea typeface="+mn-ea"/>
              </a:rPr>
              <a:t>：●●株式会社</a:t>
            </a:r>
            <a:endParaRPr lang="en-US" altLang="ja-JP" sz="2400" b="0" kern="0" dirty="0" smtClean="0">
              <a:latin typeface="+mn-ea"/>
              <a:ea typeface="+mn-ea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US" altLang="ja-JP" sz="4000" b="0" kern="0" dirty="0" smtClean="0">
                <a:latin typeface="HGP創英角ｺﾞｼｯｸUB" pitchFamily="50" charset="-128"/>
                <a:ea typeface="HGP創英角ｺﾞｼｯｸUB" pitchFamily="50" charset="-128"/>
              </a:rPr>
              <a:t>							</a:t>
            </a:r>
            <a:endParaRPr kumimoji="1" lang="ja-JP" altLang="en-US" sz="4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3" name="右矢印 12"/>
          <p:cNvSpPr/>
          <p:nvPr/>
        </p:nvSpPr>
        <p:spPr bwMode="auto">
          <a:xfrm rot="10800000">
            <a:off x="265010" y="4931478"/>
            <a:ext cx="2088232" cy="1857388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5" name="コンテンツ プレースホルダ 12"/>
          <p:cNvSpPr txBox="1">
            <a:spLocks/>
          </p:cNvSpPr>
          <p:nvPr/>
        </p:nvSpPr>
        <p:spPr bwMode="auto">
          <a:xfrm>
            <a:off x="0" y="5491331"/>
            <a:ext cx="9144000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r">
              <a:spcBef>
                <a:spcPct val="20000"/>
              </a:spcBef>
              <a:defRPr/>
            </a:pPr>
            <a:r>
              <a:rPr lang="ja-JP" altLang="en-US" sz="2800" b="0" kern="0" dirty="0" smtClean="0">
                <a:latin typeface="HGP創英角ｺﾞｼｯｸUB" pitchFamily="50" charset="-128"/>
                <a:ea typeface="HGP創英角ｺﾞｼｯｸUB" pitchFamily="50" charset="-128"/>
              </a:rPr>
              <a:t>    会場はキムラビルディング</a:t>
            </a:r>
            <a:r>
              <a:rPr lang="en-US" altLang="ja-JP" sz="2800" b="0" kern="0" dirty="0" smtClean="0">
                <a:latin typeface="HGP創英角ｺﾞｼｯｸUB" pitchFamily="50" charset="-128"/>
                <a:ea typeface="HGP創英角ｺﾞｼｯｸUB" pitchFamily="50" charset="-128"/>
              </a:rPr>
              <a:t>5</a:t>
            </a:r>
            <a:r>
              <a:rPr lang="ja-JP" altLang="en-US" sz="2800" b="0" kern="0" dirty="0" smtClean="0">
                <a:latin typeface="HGP創英角ｺﾞｼｯｸUB" pitchFamily="50" charset="-128"/>
                <a:ea typeface="HGP創英角ｺﾞｼｯｸUB" pitchFamily="50" charset="-128"/>
              </a:rPr>
              <a:t>階</a:t>
            </a:r>
            <a:endParaRPr lang="en-US" altLang="ja-JP" sz="2800" b="0" kern="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342900" indent="-342900" algn="r">
              <a:spcBef>
                <a:spcPct val="20000"/>
              </a:spcBef>
              <a:defRPr/>
            </a:pPr>
            <a:r>
              <a:rPr lang="ja-JP" altLang="en-US" sz="2800" b="0" kern="0" dirty="0" smtClean="0">
                <a:latin typeface="HGP創英角ｺﾞｼｯｸUB" pitchFamily="50" charset="-128"/>
                <a:ea typeface="HGP創英角ｺﾞｼｯｸUB" pitchFamily="50" charset="-128"/>
              </a:rPr>
              <a:t>アイ・コミュニケーション セミナールームです</a:t>
            </a:r>
            <a:endParaRPr lang="en-US" altLang="ja-JP" sz="4000" b="0" kern="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342900" lvl="0" indent="-342900">
              <a:spcBef>
                <a:spcPct val="20000"/>
              </a:spcBef>
              <a:defRPr/>
            </a:pPr>
            <a:endParaRPr lang="en-US" altLang="ja-JP" sz="2800" b="0" kern="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342900" lvl="0" indent="-342900">
              <a:spcBef>
                <a:spcPct val="20000"/>
              </a:spcBef>
              <a:defRPr/>
            </a:pPr>
            <a:endParaRPr lang="en-US" altLang="ja-JP" sz="2800" b="0" kern="0" dirty="0" smtClean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7105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52736"/>
            <a:ext cx="9144000" cy="1859580"/>
          </a:xfrm>
        </p:spPr>
        <p:txBody>
          <a:bodyPr/>
          <a:lstStyle/>
          <a:p>
            <a:pPr algn="r"/>
            <a:r>
              <a:rPr lang="ja-JP" altLang="en-US" sz="6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●●セミナー</a:t>
            </a:r>
            <a:r>
              <a:rPr lang="ja-JP" altLang="en-US" sz="6000" dirty="0"/>
              <a:t/>
            </a:r>
            <a:br>
              <a:rPr lang="ja-JP" altLang="en-US" sz="6000" dirty="0"/>
            </a:br>
            <a:endParaRPr lang="ja-JP" altLang="en-US" sz="6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360607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>
              <a:spcBef>
                <a:spcPct val="20000"/>
              </a:spcBef>
              <a:defRPr/>
            </a:pPr>
            <a:r>
              <a:rPr lang="ja-JP" altLang="en-US" sz="4800" b="0" kern="0" dirty="0" smtClean="0">
                <a:latin typeface="HGP創英角ｺﾞｼｯｸUB" pitchFamily="50" charset="-128"/>
                <a:ea typeface="HGP創英角ｺﾞｼｯｸUB" pitchFamily="50" charset="-128"/>
              </a:rPr>
              <a:t>●時●分</a:t>
            </a:r>
            <a:r>
              <a:rPr lang="ja-JP" altLang="en-US" sz="4800" b="0" kern="0" dirty="0" smtClean="0">
                <a:latin typeface="HGP創英角ｺﾞｼｯｸUB" pitchFamily="50" charset="-128"/>
                <a:ea typeface="HGP創英角ｺﾞｼｯｸUB" pitchFamily="50" charset="-128"/>
              </a:rPr>
              <a:t>受付開始</a:t>
            </a:r>
            <a:endParaRPr lang="en-US" altLang="ja-JP" sz="4800" b="0" kern="0" dirty="0" smtClean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" name="コンテンツ プレースホルダ 12"/>
          <p:cNvSpPr txBox="1">
            <a:spLocks/>
          </p:cNvSpPr>
          <p:nvPr/>
        </p:nvSpPr>
        <p:spPr bwMode="auto">
          <a:xfrm>
            <a:off x="0" y="4496147"/>
            <a:ext cx="914400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r">
              <a:spcBef>
                <a:spcPct val="20000"/>
              </a:spcBef>
              <a:defRPr/>
            </a:pPr>
            <a:r>
              <a:rPr lang="ja-JP" altLang="en-US" sz="4800" b="0" kern="0" dirty="0" smtClean="0">
                <a:latin typeface="HGP創英角ｺﾞｼｯｸUB" pitchFamily="50" charset="-128"/>
                <a:ea typeface="HGP創英角ｺﾞｼｯｸUB" pitchFamily="50" charset="-128"/>
              </a:rPr>
              <a:t>開催</a:t>
            </a:r>
            <a:r>
              <a:rPr lang="ja-JP" altLang="en-US" sz="4800" b="0" kern="0" dirty="0" smtClean="0">
                <a:latin typeface="HGP創英角ｺﾞｼｯｸUB" pitchFamily="50" charset="-128"/>
                <a:ea typeface="HGP創英角ｺﾞｼｯｸUB" pitchFamily="50" charset="-128"/>
              </a:rPr>
              <a:t>時間●</a:t>
            </a:r>
            <a:r>
              <a:rPr lang="en-US" altLang="ja-JP" sz="4800" b="0" kern="0" dirty="0" smtClean="0">
                <a:latin typeface="HGP創英角ｺﾞｼｯｸUB" pitchFamily="50" charset="-128"/>
                <a:ea typeface="HGP創英角ｺﾞｼｯｸUB" pitchFamily="50" charset="-128"/>
              </a:rPr>
              <a:t>:</a:t>
            </a:r>
            <a:r>
              <a:rPr lang="en-US" altLang="ja-JP" sz="4800" b="0" kern="0" dirty="0" smtClean="0">
                <a:latin typeface="HGP創英角ｺﾞｼｯｸUB" pitchFamily="50" charset="-128"/>
                <a:ea typeface="HGP創英角ｺﾞｼｯｸUB" pitchFamily="50" charset="-128"/>
              </a:rPr>
              <a:t>00</a:t>
            </a:r>
            <a:r>
              <a:rPr lang="ja-JP" altLang="en-US" sz="4800" b="0" kern="0" dirty="0" smtClean="0">
                <a:latin typeface="HGP創英角ｺﾞｼｯｸUB" pitchFamily="50" charset="-128"/>
                <a:ea typeface="HGP創英角ｺﾞｼｯｸUB" pitchFamily="50" charset="-128"/>
              </a:rPr>
              <a:t>～●</a:t>
            </a:r>
            <a:r>
              <a:rPr lang="en-US" altLang="ja-JP" sz="4800" b="0" kern="0" dirty="0" smtClean="0">
                <a:latin typeface="HGP創英角ｺﾞｼｯｸUB" pitchFamily="50" charset="-128"/>
                <a:ea typeface="HGP創英角ｺﾞｼｯｸUB" pitchFamily="50" charset="-128"/>
              </a:rPr>
              <a:t>:00</a:t>
            </a:r>
            <a:r>
              <a:rPr lang="ja-JP" altLang="en-US" sz="4800" b="0" kern="0" dirty="0" smtClean="0"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endParaRPr lang="en-US" altLang="ja-JP" sz="4800" b="0" kern="0" dirty="0" smtClean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 flipV="1">
            <a:off x="287524" y="3539981"/>
            <a:ext cx="8568952" cy="4571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2" name="コンテンツ プレースホルダ 12"/>
          <p:cNvSpPr txBox="1">
            <a:spLocks/>
          </p:cNvSpPr>
          <p:nvPr/>
        </p:nvSpPr>
        <p:spPr bwMode="auto">
          <a:xfrm>
            <a:off x="0" y="3003602"/>
            <a:ext cx="9144000" cy="609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r">
              <a:spcBef>
                <a:spcPct val="20000"/>
              </a:spcBef>
              <a:defRPr/>
            </a:pPr>
            <a:r>
              <a:rPr lang="ja-JP" altLang="en-US" sz="2400" b="0" kern="0" dirty="0" smtClean="0">
                <a:latin typeface="+mn-ea"/>
                <a:ea typeface="+mn-ea"/>
              </a:rPr>
              <a:t>主催</a:t>
            </a:r>
            <a:r>
              <a:rPr lang="ja-JP" altLang="en-US" sz="2400" b="0" kern="0" dirty="0" smtClean="0">
                <a:latin typeface="+mn-ea"/>
                <a:ea typeface="+mn-ea"/>
              </a:rPr>
              <a:t>：●●株式会社</a:t>
            </a:r>
            <a:endParaRPr lang="en-US" altLang="ja-JP" sz="2400" b="0" kern="0" dirty="0" smtClean="0">
              <a:latin typeface="+mn-ea"/>
              <a:ea typeface="+mn-ea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US" altLang="ja-JP" sz="4000" b="0" kern="0" dirty="0" smtClean="0">
                <a:latin typeface="HGP創英角ｺﾞｼｯｸUB" pitchFamily="50" charset="-128"/>
                <a:ea typeface="HGP創英角ｺﾞｼｯｸUB" pitchFamily="50" charset="-128"/>
              </a:rPr>
              <a:t>							</a:t>
            </a:r>
            <a:endParaRPr kumimoji="1" lang="ja-JP" altLang="en-US" sz="4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4" name="コンテンツ プレースホルダ 12"/>
          <p:cNvSpPr txBox="1">
            <a:spLocks/>
          </p:cNvSpPr>
          <p:nvPr/>
        </p:nvSpPr>
        <p:spPr bwMode="auto">
          <a:xfrm>
            <a:off x="16428" y="5661248"/>
            <a:ext cx="9144000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r">
              <a:spcBef>
                <a:spcPct val="20000"/>
              </a:spcBef>
              <a:defRPr/>
            </a:pPr>
            <a:r>
              <a:rPr lang="ja-JP" altLang="en-US" sz="4400" b="0" kern="0" dirty="0" smtClean="0">
                <a:latin typeface="HGP創英角ｺﾞｼｯｸUB" pitchFamily="50" charset="-128"/>
                <a:ea typeface="HGP創英角ｺﾞｼｯｸUB" pitchFamily="50" charset="-128"/>
              </a:rPr>
              <a:t>    右奥</a:t>
            </a:r>
            <a:r>
              <a:rPr lang="ja-JP" altLang="en-US" sz="2800" b="0" kern="0" dirty="0" smtClean="0">
                <a:latin typeface="HGP創英角ｺﾞｼｯｸUB" pitchFamily="50" charset="-128"/>
                <a:ea typeface="HGP創英角ｺﾞｼｯｸUB" pitchFamily="50" charset="-128"/>
              </a:rPr>
              <a:t>の</a:t>
            </a:r>
            <a:r>
              <a:rPr lang="ja-JP" altLang="en-US" sz="4400" b="0" kern="0" dirty="0" smtClean="0">
                <a:latin typeface="HGP創英角ｺﾞｼｯｸUB" pitchFamily="50" charset="-128"/>
                <a:ea typeface="HGP創英角ｺﾞｼｯｸUB" pitchFamily="50" charset="-128"/>
              </a:rPr>
              <a:t>セミナールーム</a:t>
            </a:r>
            <a:r>
              <a:rPr lang="ja-JP" altLang="en-US" sz="2400" b="0" kern="0" dirty="0" smtClean="0">
                <a:latin typeface="HGP創英角ｺﾞｼｯｸUB" pitchFamily="50" charset="-128"/>
                <a:ea typeface="HGP創英角ｺﾞｼｯｸUB" pitchFamily="50" charset="-128"/>
              </a:rPr>
              <a:t>へお進みください</a:t>
            </a:r>
            <a:endParaRPr lang="en-US" altLang="ja-JP" sz="2400" b="0" kern="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342900" lvl="0" indent="-342900">
              <a:spcBef>
                <a:spcPct val="20000"/>
              </a:spcBef>
              <a:defRPr/>
            </a:pPr>
            <a:endParaRPr lang="en-US" altLang="ja-JP" sz="2800" b="0" kern="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342900" lvl="0" indent="-342900">
              <a:spcBef>
                <a:spcPct val="20000"/>
              </a:spcBef>
              <a:defRPr/>
            </a:pPr>
            <a:endParaRPr lang="en-US" altLang="ja-JP" sz="2800" b="0" kern="0" dirty="0" smtClean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6" name="曲折矢印 15"/>
          <p:cNvSpPr/>
          <p:nvPr/>
        </p:nvSpPr>
        <p:spPr bwMode="auto">
          <a:xfrm rot="16200000">
            <a:off x="269522" y="4753249"/>
            <a:ext cx="1512168" cy="1476164"/>
          </a:xfrm>
          <a:prstGeom prst="bentArrow">
            <a:avLst>
              <a:gd name="adj1" fmla="val 25680"/>
              <a:gd name="adj2" fmla="val 35316"/>
              <a:gd name="adj3" fmla="val 44159"/>
              <a:gd name="adj4" fmla="val 44947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0737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52736"/>
            <a:ext cx="9144000" cy="1859580"/>
          </a:xfrm>
        </p:spPr>
        <p:txBody>
          <a:bodyPr/>
          <a:lstStyle/>
          <a:p>
            <a:pPr algn="r"/>
            <a:r>
              <a:rPr lang="ja-JP" altLang="en-US" sz="6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●●セミナー</a:t>
            </a:r>
            <a:r>
              <a:rPr lang="ja-JP" altLang="en-US" sz="6000" dirty="0"/>
              <a:t/>
            </a:r>
            <a:br>
              <a:rPr lang="ja-JP" altLang="en-US" sz="6000" dirty="0"/>
            </a:br>
            <a:endParaRPr lang="ja-JP" altLang="en-US" sz="6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360607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>
              <a:spcBef>
                <a:spcPct val="20000"/>
              </a:spcBef>
              <a:defRPr/>
            </a:pPr>
            <a:r>
              <a:rPr lang="ja-JP" altLang="en-US" sz="4800" b="0" kern="0" dirty="0" smtClean="0">
                <a:latin typeface="HGP創英角ｺﾞｼｯｸUB" pitchFamily="50" charset="-128"/>
                <a:ea typeface="HGP創英角ｺﾞｼｯｸUB" pitchFamily="50" charset="-128"/>
              </a:rPr>
              <a:t>●時●分</a:t>
            </a:r>
            <a:r>
              <a:rPr lang="ja-JP" altLang="en-US" sz="4800" b="0" kern="0" dirty="0" smtClean="0">
                <a:latin typeface="HGP創英角ｺﾞｼｯｸUB" pitchFamily="50" charset="-128"/>
                <a:ea typeface="HGP創英角ｺﾞｼｯｸUB" pitchFamily="50" charset="-128"/>
              </a:rPr>
              <a:t>受付開始</a:t>
            </a:r>
            <a:endParaRPr lang="en-US" altLang="ja-JP" sz="4800" b="0" kern="0" dirty="0" smtClean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" name="コンテンツ プレースホルダ 12"/>
          <p:cNvSpPr txBox="1">
            <a:spLocks/>
          </p:cNvSpPr>
          <p:nvPr/>
        </p:nvSpPr>
        <p:spPr bwMode="auto">
          <a:xfrm>
            <a:off x="0" y="4496147"/>
            <a:ext cx="914400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r">
              <a:spcBef>
                <a:spcPct val="20000"/>
              </a:spcBef>
              <a:defRPr/>
            </a:pPr>
            <a:r>
              <a:rPr lang="ja-JP" altLang="en-US" sz="4800" b="0" kern="0" dirty="0" smtClean="0">
                <a:latin typeface="HGP創英角ｺﾞｼｯｸUB" pitchFamily="50" charset="-128"/>
                <a:ea typeface="HGP創英角ｺﾞｼｯｸUB" pitchFamily="50" charset="-128"/>
              </a:rPr>
              <a:t>開催</a:t>
            </a:r>
            <a:r>
              <a:rPr lang="ja-JP" altLang="en-US" sz="4800" b="0" kern="0" dirty="0" smtClean="0">
                <a:latin typeface="HGP創英角ｺﾞｼｯｸUB" pitchFamily="50" charset="-128"/>
                <a:ea typeface="HGP創英角ｺﾞｼｯｸUB" pitchFamily="50" charset="-128"/>
              </a:rPr>
              <a:t>時間●</a:t>
            </a:r>
            <a:r>
              <a:rPr lang="en-US" altLang="ja-JP" sz="4800" b="0" kern="0" dirty="0" smtClean="0">
                <a:latin typeface="HGP創英角ｺﾞｼｯｸUB" pitchFamily="50" charset="-128"/>
                <a:ea typeface="HGP創英角ｺﾞｼｯｸUB" pitchFamily="50" charset="-128"/>
              </a:rPr>
              <a:t>:</a:t>
            </a:r>
            <a:r>
              <a:rPr lang="en-US" altLang="ja-JP" sz="4800" b="0" kern="0" dirty="0" smtClean="0">
                <a:latin typeface="HGP創英角ｺﾞｼｯｸUB" pitchFamily="50" charset="-128"/>
                <a:ea typeface="HGP創英角ｺﾞｼｯｸUB" pitchFamily="50" charset="-128"/>
              </a:rPr>
              <a:t>00</a:t>
            </a:r>
            <a:r>
              <a:rPr lang="ja-JP" altLang="en-US" sz="4800" b="0" kern="0" dirty="0" smtClean="0">
                <a:latin typeface="HGP創英角ｺﾞｼｯｸUB" pitchFamily="50" charset="-128"/>
                <a:ea typeface="HGP創英角ｺﾞｼｯｸUB" pitchFamily="50" charset="-128"/>
              </a:rPr>
              <a:t>～●</a:t>
            </a:r>
            <a:r>
              <a:rPr lang="en-US" altLang="ja-JP" sz="4800" b="0" kern="0" dirty="0" smtClean="0">
                <a:latin typeface="HGP創英角ｺﾞｼｯｸUB" pitchFamily="50" charset="-128"/>
                <a:ea typeface="HGP創英角ｺﾞｼｯｸUB" pitchFamily="50" charset="-128"/>
              </a:rPr>
              <a:t>:00</a:t>
            </a:r>
            <a:r>
              <a:rPr lang="ja-JP" altLang="en-US" sz="4800" b="0" kern="0" dirty="0" smtClean="0"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endParaRPr lang="en-US" altLang="ja-JP" sz="4800" b="0" kern="0" dirty="0" smtClean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 flipV="1">
            <a:off x="287524" y="3539981"/>
            <a:ext cx="8568952" cy="4571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2" name="コンテンツ プレースホルダ 12"/>
          <p:cNvSpPr txBox="1">
            <a:spLocks/>
          </p:cNvSpPr>
          <p:nvPr/>
        </p:nvSpPr>
        <p:spPr bwMode="auto">
          <a:xfrm>
            <a:off x="0" y="3003602"/>
            <a:ext cx="9144000" cy="609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r">
              <a:spcBef>
                <a:spcPct val="20000"/>
              </a:spcBef>
              <a:defRPr/>
            </a:pPr>
            <a:r>
              <a:rPr lang="ja-JP" altLang="en-US" sz="2400" b="0" kern="0" dirty="0" smtClean="0">
                <a:latin typeface="+mn-ea"/>
                <a:ea typeface="+mn-ea"/>
              </a:rPr>
              <a:t>主催</a:t>
            </a:r>
            <a:r>
              <a:rPr lang="ja-JP" altLang="en-US" sz="2400" b="0" kern="0" dirty="0" smtClean="0">
                <a:latin typeface="+mn-ea"/>
                <a:ea typeface="+mn-ea"/>
              </a:rPr>
              <a:t>：●●株式会社</a:t>
            </a:r>
            <a:endParaRPr lang="en-US" altLang="ja-JP" sz="2400" b="0" kern="0" dirty="0" smtClean="0">
              <a:latin typeface="+mn-ea"/>
              <a:ea typeface="+mn-ea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US" altLang="ja-JP" sz="4000" b="0" kern="0" dirty="0" smtClean="0">
                <a:latin typeface="HGP創英角ｺﾞｼｯｸUB" pitchFamily="50" charset="-128"/>
                <a:ea typeface="HGP創英角ｺﾞｼｯｸUB" pitchFamily="50" charset="-128"/>
              </a:rPr>
              <a:t>							</a:t>
            </a:r>
            <a:endParaRPr kumimoji="1" lang="ja-JP" altLang="en-US" sz="4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3" name="コンテンツ プレースホルダ 12"/>
          <p:cNvSpPr txBox="1">
            <a:spLocks/>
          </p:cNvSpPr>
          <p:nvPr/>
        </p:nvSpPr>
        <p:spPr bwMode="auto">
          <a:xfrm>
            <a:off x="0" y="5432251"/>
            <a:ext cx="9144000" cy="1425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ja-JP" altLang="en-US" sz="8000" b="0" kern="0" dirty="0" smtClean="0">
                <a:latin typeface="HGP創英角ｺﾞｼｯｸUB" pitchFamily="50" charset="-128"/>
                <a:ea typeface="HGP創英角ｺﾞｼｯｸUB" pitchFamily="50" charset="-128"/>
              </a:rPr>
              <a:t>会場はこちらです</a:t>
            </a:r>
            <a:endParaRPr lang="en-US" altLang="ja-JP" sz="8000" b="0" kern="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en-US" altLang="ja-JP" sz="3200" b="0" kern="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endParaRPr lang="en-US" altLang="ja-JP" sz="2800" b="0" kern="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endParaRPr lang="en-US" altLang="ja-JP" sz="2800" b="0" kern="0" dirty="0" smtClean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9176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0"/>
            <a:r>
              <a:rPr lang="zh-TW" altLang="en-US" sz="9600" dirty="0" smtClean="0">
                <a:latin typeface="HGP創英角ｺﾞｼｯｸUB" pitchFamily="50" charset="-128"/>
                <a:ea typeface="HGP創英角ｺﾞｼｯｸUB" pitchFamily="50" charset="-128"/>
              </a:rPr>
              <a:t>受付開始</a:t>
            </a:r>
            <a:r>
              <a:rPr lang="en-US" altLang="zh-TW" sz="9600" dirty="0" smtClean="0">
                <a:latin typeface="HGP創英角ｺﾞｼｯｸUB" pitchFamily="50" charset="-128"/>
                <a:ea typeface="HGP創英角ｺﾞｼｯｸUB" pitchFamily="50" charset="-128"/>
              </a:rPr>
              <a:t/>
            </a:r>
            <a:br>
              <a:rPr lang="en-US" altLang="zh-TW" sz="9600" dirty="0" smtClean="0"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lang="ja-JP" altLang="en-US" sz="12000" dirty="0" smtClean="0">
                <a:latin typeface="HGP創英角ｺﾞｼｯｸUB" pitchFamily="50" charset="-128"/>
                <a:ea typeface="HGP創英角ｺﾞｼｯｸUB" pitchFamily="50" charset="-128"/>
              </a:rPr>
              <a:t>●</a:t>
            </a:r>
            <a:r>
              <a:rPr lang="zh-TW" altLang="en-US" sz="12000" dirty="0" smtClean="0">
                <a:latin typeface="HGP創英角ｺﾞｼｯｸUB" pitchFamily="50" charset="-128"/>
                <a:ea typeface="HGP創英角ｺﾞｼｯｸUB" pitchFamily="50" charset="-128"/>
              </a:rPr>
              <a:t>時</a:t>
            </a:r>
            <a:r>
              <a:rPr lang="ja-JP" altLang="en-US" sz="12000" dirty="0" smtClean="0">
                <a:latin typeface="HGP創英角ｺﾞｼｯｸUB" pitchFamily="50" charset="-128"/>
                <a:ea typeface="HGP創英角ｺﾞｼｯｸUB" pitchFamily="50" charset="-128"/>
              </a:rPr>
              <a:t>●</a:t>
            </a:r>
            <a:r>
              <a:rPr lang="zh-TW" altLang="en-US" sz="12000" dirty="0" smtClean="0">
                <a:latin typeface="HGP創英角ｺﾞｼｯｸUB" pitchFamily="50" charset="-128"/>
                <a:ea typeface="HGP創英角ｺﾞｼｯｸUB" pitchFamily="50" charset="-128"/>
              </a:rPr>
              <a:t>分</a:t>
            </a:r>
            <a:r>
              <a:rPr lang="ja-JP" altLang="en-US" sz="120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/>
            </a:r>
            <a:br>
              <a:rPr lang="ja-JP" altLang="en-US" sz="120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lang="ja-JP" altLang="en-US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開場まで今しばらくお待ちください</a:t>
            </a:r>
            <a:endParaRPr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Application>Microsoft Office PowerPoint</Application>
  <PresentationFormat>画面に合わせる (4:3)</PresentationFormat>
  <Paragraphs>29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HGP創英角ｺﾞｼｯｸUB</vt:lpstr>
      <vt:lpstr>HGS創英角ｺﾞｼｯｸUB</vt:lpstr>
      <vt:lpstr>ＭＳ Ｐゴシック</vt:lpstr>
      <vt:lpstr>Arial</vt:lpstr>
      <vt:lpstr>Calibri</vt:lpstr>
      <vt:lpstr>標準デザイン</vt:lpstr>
      <vt:lpstr>●●セミナー </vt:lpstr>
      <vt:lpstr>●●セミナー </vt:lpstr>
      <vt:lpstr>●●セミナー </vt:lpstr>
      <vt:lpstr>受付開始 ●時●分 開場まで今しばらくお待ちください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/>
  <cp:lastModifiedBy/>
  <cp:revision>1</cp:revision>
  <dcterms:created xsi:type="dcterms:W3CDTF">2006-06-21T14:01:25Z</dcterms:created>
  <dcterms:modified xsi:type="dcterms:W3CDTF">2016-02-18T02:10:13Z</dcterms:modified>
</cp:coreProperties>
</file>